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 varScale="1">
        <p:scale>
          <a:sx n="74" d="100"/>
          <a:sy n="74" d="100"/>
        </p:scale>
        <p:origin x="4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eg>
</file>

<file path=ppt/media/image3.jpeg>
</file>

<file path=ppt/media/media1.wma>
</file>

<file path=ppt/media/media2.wma>
</file>

<file path=ppt/media/media3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863D-6384-42B7-9E50-087886A1EF2B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F40A0-209F-419D-8200-554B65293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387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863D-6384-42B7-9E50-087886A1EF2B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F40A0-209F-419D-8200-554B65293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912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863D-6384-42B7-9E50-087886A1EF2B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F40A0-209F-419D-8200-554B65293BD7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93035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863D-6384-42B7-9E50-087886A1EF2B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F40A0-209F-419D-8200-554B65293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988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863D-6384-42B7-9E50-087886A1EF2B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F40A0-209F-419D-8200-554B65293BD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43782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863D-6384-42B7-9E50-087886A1EF2B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F40A0-209F-419D-8200-554B65293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0554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863D-6384-42B7-9E50-087886A1EF2B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F40A0-209F-419D-8200-554B65293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633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863D-6384-42B7-9E50-087886A1EF2B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F40A0-209F-419D-8200-554B65293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161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863D-6384-42B7-9E50-087886A1EF2B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F40A0-209F-419D-8200-554B65293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58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863D-6384-42B7-9E50-087886A1EF2B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F40A0-209F-419D-8200-554B65293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903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863D-6384-42B7-9E50-087886A1EF2B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F40A0-209F-419D-8200-554B65293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98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863D-6384-42B7-9E50-087886A1EF2B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F40A0-209F-419D-8200-554B65293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1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863D-6384-42B7-9E50-087886A1EF2B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F40A0-209F-419D-8200-554B65293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185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863D-6384-42B7-9E50-087886A1EF2B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F40A0-209F-419D-8200-554B65293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542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863D-6384-42B7-9E50-087886A1EF2B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F40A0-209F-419D-8200-554B65293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794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863D-6384-42B7-9E50-087886A1EF2B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F40A0-209F-419D-8200-554B65293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662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0863D-6384-42B7-9E50-087886A1EF2B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CCF40A0-209F-419D-8200-554B65293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639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1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Algerian" panose="04020705040A02060702" pitchFamily="82" charset="0"/>
              </a:rPr>
              <a:t>Subtraction using 2s Complement and 1s complement</a:t>
            </a:r>
            <a:endParaRPr lang="en-US" dirty="0">
              <a:latin typeface="Algerian" panose="04020705040A020607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384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425"/>
    </mc:Choice>
    <mc:Fallback>
      <p:transition spd="slow" advTm="754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6834" y="167425"/>
            <a:ext cx="6178366" cy="6516709"/>
          </a:xfr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640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8229"/>
    </mc:Choice>
    <mc:Fallback>
      <p:transition spd="slow" advTm="678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9407" y="-278739"/>
            <a:ext cx="6349285" cy="7136740"/>
          </a:xfr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196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1804"/>
    </mc:Choice>
    <mc:Fallback>
      <p:transition spd="slow" advTm="361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27</TotalTime>
  <Words>7</Words>
  <Application>Microsoft Office PowerPoint</Application>
  <PresentationFormat>Widescreen</PresentationFormat>
  <Paragraphs>1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Algerian</vt:lpstr>
      <vt:lpstr>Arial</vt:lpstr>
      <vt:lpstr>Trebuchet MS</vt:lpstr>
      <vt:lpstr>Wingdings 3</vt:lpstr>
      <vt:lpstr>Facet</vt:lpstr>
      <vt:lpstr>Subtraction using 2s Complement and 1s complement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Subtraction using 2s Complement and 1s complement</dc:title>
  <dc:creator>Microsoft account</dc:creator>
  <cp:lastModifiedBy>Microsoft account</cp:lastModifiedBy>
  <cp:revision>3</cp:revision>
  <dcterms:created xsi:type="dcterms:W3CDTF">2021-06-06T10:16:40Z</dcterms:created>
  <dcterms:modified xsi:type="dcterms:W3CDTF">2021-06-06T10:44:12Z</dcterms:modified>
</cp:coreProperties>
</file>

<file path=docProps/thumbnail.jpeg>
</file>